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4284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262" r:id="rId6"/>
    <p:sldId id="263" r:id="rId7"/>
    <p:sldId id="260" r:id="rId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Wingdings 2" pitchFamily="2" charset="2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4"/>
  </p:normalViewPr>
  <p:slideViewPr>
    <p:cSldViewPr snapToGrid="0">
      <p:cViewPr varScale="1">
        <p:scale>
          <a:sx n="162" d="100"/>
          <a:sy n="162" d="100"/>
        </p:scale>
        <p:origin x="2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Viggy</a:t>
            </a:r>
          </a:p>
        </p:txBody>
      </p:sp>
    </p:spTree>
    <p:extLst>
      <p:ext uri="{BB962C8B-B14F-4D97-AF65-F5344CB8AC3E}">
        <p14:creationId xmlns:p14="http://schemas.microsoft.com/office/powerpoint/2010/main" val="2322892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526d44e10_0_1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526d44e10_0_1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Anna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535f904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535f904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What are the most frequent words among depressed people used to describe their emotions? What are the most frequent verbs?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What are the most common themes among depressed people? What terms are most used among them?  Is it common to use absolutist words?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What positive emotions depressed people have?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How do these things differ among social media sources, and how can this inform future outreach?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Is there any time during the year that people post more about depression?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100" dirty="0"/>
              <a:t>What words co-occur with key terms such as: family, friends, suicide, happiness, medication, psychiatrist?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Azu</a:t>
            </a:r>
            <a:r>
              <a:rPr lang="en-US" dirty="0"/>
              <a:t> + Allen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Sicong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283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Sicong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046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535f904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535f904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Allen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7567615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6569013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495002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062269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6686601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6838923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797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7824968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308297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4075538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719112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680825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88523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667133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366673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10/22/18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19189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85" r:id="rId1"/>
    <p:sldLayoutId id="2147484286" r:id="rId2"/>
    <p:sldLayoutId id="2147484287" r:id="rId3"/>
    <p:sldLayoutId id="2147484288" r:id="rId4"/>
    <p:sldLayoutId id="2147484289" r:id="rId5"/>
    <p:sldLayoutId id="2147484290" r:id="rId6"/>
    <p:sldLayoutId id="2147484291" r:id="rId7"/>
    <p:sldLayoutId id="2147484292" r:id="rId8"/>
    <p:sldLayoutId id="2147484293" r:id="rId9"/>
    <p:sldLayoutId id="2147484294" r:id="rId10"/>
    <p:sldLayoutId id="2147484295" r:id="rId11"/>
    <p:sldLayoutId id="2147484296" r:id="rId12"/>
    <p:sldLayoutId id="2147484297" r:id="rId13"/>
    <p:sldLayoutId id="2147484298" r:id="rId14"/>
    <p:sldLayoutId id="2147484299" r:id="rId15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1023600" y="560218"/>
            <a:ext cx="7096800" cy="15090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Analyzing depression sentiment across social media sources</a:t>
            </a:r>
            <a:endParaRPr sz="3200" dirty="0"/>
          </a:p>
        </p:txBody>
      </p:sp>
      <p:sp>
        <p:nvSpPr>
          <p:cNvPr id="60" name="Google Shape;60;p13"/>
          <p:cNvSpPr txBox="1"/>
          <p:nvPr/>
        </p:nvSpPr>
        <p:spPr>
          <a:xfrm>
            <a:off x="2860950" y="3389100"/>
            <a:ext cx="31689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2.png">
            <a:extLst>
              <a:ext uri="{FF2B5EF4-FFF2-40B4-BE49-F238E27FC236}">
                <a16:creationId xmlns:a16="http://schemas.microsoft.com/office/drawing/2014/main" id="{F4A3D6B4-89FE-164D-B4C0-2A131C37841C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154169" y="3957144"/>
            <a:ext cx="1328408" cy="1131176"/>
          </a:xfrm>
          <a:prstGeom prst="rect">
            <a:avLst/>
          </a:prstGeom>
          <a:ln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C1AA75-0141-1847-8EBC-92B5A67EB12D}"/>
              </a:ext>
            </a:extLst>
          </p:cNvPr>
          <p:cNvSpPr txBox="1"/>
          <p:nvPr/>
        </p:nvSpPr>
        <p:spPr>
          <a:xfrm>
            <a:off x="3287110" y="3957144"/>
            <a:ext cx="5502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Anna Berman, Azucena Morales, Allen Wang, </a:t>
            </a:r>
            <a:r>
              <a:rPr lang="en-US" dirty="0" err="1"/>
              <a:t>Sicong</a:t>
            </a:r>
            <a:r>
              <a:rPr lang="en-US" dirty="0"/>
              <a:t> Zhao, Viggy Kumaresan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0E045A-223C-A945-9BE6-2DA3539D3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8D4003-2F07-D244-803A-BAB2F4BFD7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sz="1600" dirty="0"/>
              <a:t>People suffering from various mental health illnesses often turn to social media for support and resources.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It is often difficult to diagnose depression, so organizations are looking for new ways to identify and reach out to those suffering with depression. 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Thus, it can be insightful to understand how depressed users interact with different social media websites, since behavior varies greatly among these outlets. 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517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Mental Health in Social Media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Sources:</a:t>
            </a:r>
            <a:endParaRPr sz="16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Twitter</a:t>
            </a: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dirty="0"/>
              <a:t>Tumblr</a:t>
            </a: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Reddit</a:t>
            </a: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dirty="0"/>
              <a:t>Forums/Blogs</a:t>
            </a:r>
            <a:endParaRPr sz="1600" dirty="0"/>
          </a:p>
        </p:txBody>
      </p:sp>
      <p:pic>
        <p:nvPicPr>
          <p:cNvPr id="1026" name="Picture 2" descr="Image result for reddit logo">
            <a:extLst>
              <a:ext uri="{FF2B5EF4-FFF2-40B4-BE49-F238E27FC236}">
                <a16:creationId xmlns:a16="http://schemas.microsoft.com/office/drawing/2014/main" id="{098FFE1A-40C2-9940-BC2F-2BEE49B2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740" y="3255579"/>
            <a:ext cx="1040528" cy="104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tumblr logo">
            <a:extLst>
              <a:ext uri="{FF2B5EF4-FFF2-40B4-BE49-F238E27FC236}">
                <a16:creationId xmlns:a16="http://schemas.microsoft.com/office/drawing/2014/main" id="{02F4F446-A10D-E24A-9CA3-08C653FF7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3499" y="3255579"/>
            <a:ext cx="1040528" cy="104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twitter logo">
            <a:extLst>
              <a:ext uri="{FF2B5EF4-FFF2-40B4-BE49-F238E27FC236}">
                <a16:creationId xmlns:a16="http://schemas.microsoft.com/office/drawing/2014/main" id="{6891E172-43AA-3648-AEFE-56EA10A42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537" y="1152475"/>
            <a:ext cx="1132490" cy="113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forums">
            <a:extLst>
              <a:ext uri="{FF2B5EF4-FFF2-40B4-BE49-F238E27FC236}">
                <a16:creationId xmlns:a16="http://schemas.microsoft.com/office/drawing/2014/main" id="{214F5AB8-F818-E04C-AF63-E980E4FD4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5060" y="1152475"/>
            <a:ext cx="1208208" cy="10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/>
              <a:t>What are the most common themes among depressed people? What terms are most used among them?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"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/>
              <a:t>How do these things differ among social media sources, and how can this inform future outreach?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br>
              <a:rPr lang="en" dirty="0"/>
            </a:b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8C42C-9643-0741-949C-09F31EB14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16BBF7-7BF0-414F-B9FA-EE30565A7F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600" dirty="0"/>
              <a:t>Collect data from different sources using API’s and web scraping.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Pre-process the data (remove </a:t>
            </a:r>
            <a:r>
              <a:rPr lang="en-US" sz="1600" dirty="0" err="1"/>
              <a:t>stopwords</a:t>
            </a:r>
            <a:r>
              <a:rPr lang="en-US" sz="1600" dirty="0"/>
              <a:t>, punctuation, etc.)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Use part-of-speech tagging, sentiment analysis, LDA, TF-IDF, and visualizations (</a:t>
            </a:r>
            <a:r>
              <a:rPr lang="en-US" sz="1600" dirty="0" err="1"/>
              <a:t>wordclouds</a:t>
            </a:r>
            <a:r>
              <a:rPr lang="en-US" sz="1600" dirty="0"/>
              <a:t>, graphs, Shiny applications) to show differences.</a:t>
            </a:r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1600" dirty="0"/>
              <a:t>Build a classifier for each data source that can identify if new documents have depressive sentiment or not.</a:t>
            </a:r>
          </a:p>
          <a:p>
            <a:pPr marL="11430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15525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18-10-19 at 5.29.32 PM.mov">
            <a:hlinkClick r:id="" action="ppaction://media"/>
            <a:extLst>
              <a:ext uri="{FF2B5EF4-FFF2-40B4-BE49-F238E27FC236}">
                <a16:creationId xmlns:a16="http://schemas.microsoft.com/office/drawing/2014/main" id="{4C2B9150-4F6B-F04D-A2D4-7ED31FDEF2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736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Ongoing Questions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Time range for data collection? (ex. 1 week, 1 month historical, etc.)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Categories for data collection? (ex. Subreddit vs. search by keyword vs. tagged posts)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Ground truth for our classifier?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Legality of </a:t>
            </a:r>
            <a:r>
              <a:rPr lang="en" sz="1600" dirty="0" err="1"/>
              <a:t>webscraping</a:t>
            </a:r>
            <a:r>
              <a:rPr lang="en" sz="1600" dirty="0"/>
              <a:t>?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Storage/processing of data?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dirty="0"/>
              <a:t>Emojis ?</a:t>
            </a:r>
            <a:endParaRPr sz="1600" dirty="0"/>
          </a:p>
        </p:txBody>
      </p:sp>
      <p:pic>
        <p:nvPicPr>
          <p:cNvPr id="2050" name="Picture 2" descr="Image result for emoji questioning">
            <a:extLst>
              <a:ext uri="{FF2B5EF4-FFF2-40B4-BE49-F238E27FC236}">
                <a16:creationId xmlns:a16="http://schemas.microsoft.com/office/drawing/2014/main" id="{50A8D650-7FD8-9548-A5F6-43EB4EBE8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981" y="3846785"/>
            <a:ext cx="692529" cy="69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{C1246BEC-0B3F-B443-9CC7-C416CEB54D5D}tf10001121</Template>
  <TotalTime>175</TotalTime>
  <Words>382</Words>
  <Application>Microsoft Macintosh PowerPoint</Application>
  <PresentationFormat>On-screen Show (16:9)</PresentationFormat>
  <Paragraphs>57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Century Gothic</vt:lpstr>
      <vt:lpstr>Wingdings 2</vt:lpstr>
      <vt:lpstr>Arial</vt:lpstr>
      <vt:lpstr>Quotable</vt:lpstr>
      <vt:lpstr>Analyzing depression sentiment across social media sources</vt:lpstr>
      <vt:lpstr>Background</vt:lpstr>
      <vt:lpstr>Mental Health in Social Media</vt:lpstr>
      <vt:lpstr>Research Questions</vt:lpstr>
      <vt:lpstr>Approach</vt:lpstr>
      <vt:lpstr>PowerPoint Presentation</vt:lpstr>
      <vt:lpstr>Ongoing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depression sentiment across social media sources</dc:title>
  <cp:lastModifiedBy>Viggy Kumaresan</cp:lastModifiedBy>
  <cp:revision>14</cp:revision>
  <dcterms:modified xsi:type="dcterms:W3CDTF">2018-10-22T16:00:53Z</dcterms:modified>
</cp:coreProperties>
</file>